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504" r:id="rId3"/>
    <p:sldId id="528" r:id="rId4"/>
    <p:sldId id="534" r:id="rId5"/>
    <p:sldId id="529" r:id="rId6"/>
    <p:sldId id="530" r:id="rId7"/>
    <p:sldId id="531" r:id="rId8"/>
    <p:sldId id="532" r:id="rId9"/>
    <p:sldId id="535" r:id="rId10"/>
    <p:sldId id="536" r:id="rId11"/>
    <p:sldId id="537" r:id="rId12"/>
    <p:sldId id="533" r:id="rId13"/>
    <p:sldId id="538" r:id="rId14"/>
    <p:sldId id="539" r:id="rId15"/>
    <p:sldId id="540" r:id="rId16"/>
    <p:sldId id="385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7B6199-D6B7-4648-AE13-C66418FCF4DC}" v="3" dt="2025-12-11T12:34:44.6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0E462-7447-07E7-83D1-EE422F98C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63823C6F-7403-B1E9-A4A8-C3F090BB4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38F96CF-B6F2-BE2E-A8D1-166E926060C3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23668C0-0B09-9FC0-E883-109F805C7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BD7C3-7332-07AA-F87F-83D4395C90D2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20AA18A-2221-F027-BC0F-E47850CA92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D281DB3-332D-47ED-C0F4-0DB7EFCB65B1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  <a:b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6847F-24D8-AF11-04FC-9C789134A772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264396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BC555-4245-8E39-A423-36B79DB4D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0C755B23-05A3-6620-632B-4BBC92783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E8E9130-B0C7-7728-4F7D-CA2D08F1059E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BAF6604-92F6-0B75-F460-236DE88EC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7D1653-1AFC-2196-8D2D-94DFCE9130D5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5AA0DB1-0943-5D2E-5283-B118FC5FC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5DDB13B-0CEF-83B1-3617-F80AE1DC44F4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  <a:b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played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ADF6E4-D0EB-F9EC-DCFC-F21401D07A78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4051987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43586-D4B5-DE59-FF37-35D122DBBB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6086ABD-71ED-3F59-71D2-7F880C340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7E167A-B694-181C-261C-444C2C4DD2B9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B52950A-1C6B-FC2B-91A8-89FE26378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2922491-0AB8-74C6-91F1-13D06BB061E2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B7979C6-E6FC-99BA-55CA-33EE7134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9C08253-794B-6BF5-AFD5-DA23B20F8E31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 We ran outside and jumps in the puddles.</a:t>
            </a: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72ACD0-A03D-9EDF-2BB1-DAD706B27467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2184893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1F1409-EE01-2404-1784-11C1B67EA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78A0CD9-47A4-CF45-4EC0-79E60D1FC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29850EA-F189-3A24-E619-AB5F703B740C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0A2D939-0CA7-224B-33B8-A0D9D4749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BDCF4A-4D3E-7149-473A-E293E7866AE8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DDAC744-4A6D-B1BA-6631-10D7D9F3D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8DE3B1E-7C2E-E702-34EC-290510592D84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 We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F0EB067-289A-AA1C-D023-EAC4D815B5D9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880151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DC6EC-5D56-C774-9CF5-9AD93F6F9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FCB50B9-E23B-9A5D-1813-C398B3690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23F17BE-6FBB-BBD6-C583-50402B40A310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BDBDA2-4B95-3B1A-EA9A-A928159AF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083C10-4055-CC57-35B8-93AAC420F84D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2EB55D3-F3DA-5A90-E5AF-097F34F44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11E9825-6E28-16A4-BCD1-23C567C4FB36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jumped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 marL="514350" indent="-514350">
              <a:lnSpc>
                <a:spcPct val="150000"/>
              </a:lnSpc>
              <a:buAutoNum type="arabicPeriod" startAt="3"/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D7CC3CC-DCA3-54F9-BB46-01EA6FB26FC2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609495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D597F-5654-FD8E-470F-371DB723B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FDEF0D9-748C-380E-BE5F-642AEF801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74115D5-E5A1-8618-A1DF-8C19C5A15FFC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54E0ADD-E36E-2E60-952D-967F1FFB0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B23BDC5-6DD1-6487-9F37-6EAFEC0F83FF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2F83A0D-F6C3-0EBB-0927-495979C52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820026D-4F5A-EE18-EB45-ABB4310D8207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jumped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jumps</a:t>
            </a:r>
            <a:r>
              <a:rPr lang="en-GB" sz="2800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the puddles.</a:t>
            </a:r>
          </a:p>
          <a:p>
            <a:pPr marL="514350" indent="-514350">
              <a:lnSpc>
                <a:spcPct val="150000"/>
              </a:lnSpc>
              <a:buAutoNum type="arabicPeriod" startAt="3"/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E9BE3E-2C6F-E367-43C3-7ACCE01ED06B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3519618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is the simple past tense form of: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to have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GSimplePast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000097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2BABB-2528-5FC9-A52D-4C7866755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83BB534-60F9-3F13-DF7F-274B8B725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B555164-8115-9151-076B-E105F2171485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A97797CC-97D6-88B1-8B76-FB35B1EF7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66BFCC-A351-40CB-7384-8215E5EE0F95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7EB40-CC73-688B-189A-966BCD5A4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8268" y="-696686"/>
            <a:ext cx="1041842" cy="129177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5E92E98-497E-D571-EC23-8DF62C836174}"/>
              </a:ext>
            </a:extLst>
          </p:cNvPr>
          <p:cNvSpPr txBox="1">
            <a:spLocks/>
          </p:cNvSpPr>
          <p:nvPr/>
        </p:nvSpPr>
        <p:spPr>
          <a:xfrm>
            <a:off x="1755690" y="2317463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drew a picture and hangs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play the game and won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ran outside and jump in the puddles.</a:t>
            </a: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033C85-ECDD-FB29-099F-445FA697D3A5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804037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29584 0.113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72" y="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EF6E2-DD27-B6D5-6731-3258B60D0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4AF7953-8387-9C34-2F16-514B9BFE1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C7FAC05-EFBF-0840-2464-4FA4A97FA9D3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D4A5632-82C6-0AA8-D168-6F2BCB9E8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0B9C47-5587-E302-7337-61E30BBAEBA6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4DBEA09-A30C-9D60-73A2-D7549852E3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4C546F5-D138-7A67-ABBF-157ED389346E}"/>
              </a:ext>
            </a:extLst>
          </p:cNvPr>
          <p:cNvSpPr txBox="1">
            <a:spLocks/>
          </p:cNvSpPr>
          <p:nvPr/>
        </p:nvSpPr>
        <p:spPr>
          <a:xfrm>
            <a:off x="1952899" y="2031664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drew a picture and hangs it on the wall.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C7D49F-CA0A-66BE-6518-1AC762F396AC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774365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221EB-5403-888C-F385-31E4679F6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DB431A5-7A0A-86C5-D0C0-397A02B7F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DDA9057-73F3-D95A-D21A-E0C6A3765476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8B7F92D-1923-412B-3425-A5F1583EA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DA4084-D0F8-0838-88FA-1418ACA7E60B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E68E48F-1512-262A-5143-146AE331CA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470EAC1-B7B7-E3C0-7F08-F036F5FC3212}"/>
              </a:ext>
            </a:extLst>
          </p:cNvPr>
          <p:cNvSpPr txBox="1">
            <a:spLocks/>
          </p:cNvSpPr>
          <p:nvPr/>
        </p:nvSpPr>
        <p:spPr>
          <a:xfrm>
            <a:off x="1952899" y="2031664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E15BA8C-A560-C212-F0A2-889BCB56B99A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2634132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14EFE-8E47-9158-2013-D3F7838B4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38B7398-2E7C-AC2B-16DA-82D759D28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BAD79B3-37B1-43B5-5D71-E4C0BB4A9EEC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71E91E3-17D9-4141-60E8-853BD0855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049DB4-C8CF-FABD-48A2-19A90A43843E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E41C3D1-109C-756A-D2B1-7A1A1927CB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D627645-980D-1429-5BFB-9AD7C3B6B028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draws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E7707C-D834-6CB2-F4C0-F38E14C0FF9E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3798043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2C344-9192-4312-304B-BE6D51C1B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672993B2-A0A8-72B1-F86B-470994EC1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71589A1-AA01-3FB9-8802-B8B40F0512CE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BC021B8-8E58-D0A5-AB0A-250EE7E37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3DDFEB-BC83-10D5-BEAA-25446B4832A0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78BB397-D96E-57F5-A140-764A08BF12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2E586CA-2A0D-B70A-BEB6-9D0CB0FCC2E8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draws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drew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hung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56665-52F4-F407-893C-296580F3EA40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027301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45DF2-28C8-67C6-6B68-B2508A604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512321E-AC80-11B8-2C0B-54F68881A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F677424-5279-12C0-0271-C3ABADF59536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06368F3-4F79-E6A7-B153-8DD5C94DB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CA89DA-ACE8-D72F-B79D-558064A606A4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7441DDD-2F50-AC61-7F09-C9B67CDDE4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02085AF-C60D-C393-067A-8C4A9BBB1504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draws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drew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hung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212656-93D9-CDEE-0E44-CF0E59E2AC97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3257753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9633-5B74-1199-516A-5B3C2D087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037CB3C5-1164-6538-2163-EECBF3AE7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E0BBF3-2BCB-AC7B-759C-1EA0964F9D51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2732523-E9CD-38F0-9A04-3E33A6E9F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5358F7-D80C-4480-EE0F-ADAB0D3DAAE5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FA2E321-05A0-C486-7A62-D7CF89538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77BE1A2-4420-066C-885C-666F9385E151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play the game and won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563F47-D0B1-2F5E-E541-DCC07849F0BB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719646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7C7A3-9843-7F5C-3327-258D22F6D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06C74EAA-6A06-A8F9-4D5E-40D6CA88C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E1048F5-7727-1CDC-8A8A-0D6FA83EB1AF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8FABAD07-23B9-256E-14BB-21A25E67D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88A9EB-F992-FC71-9ABA-24D720AB1EA6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F7A4A4-9670-360F-B7A7-944B5CA25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44AE3BD-DBA0-9B22-5B4A-BB33E0F99DB3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71F8B4-FF41-0A5A-B823-BF87D331498E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61967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826</Words>
  <Application>Microsoft Office PowerPoint</Application>
  <PresentationFormat>Widescreen</PresentationFormat>
  <Paragraphs>110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2025-12-22T09:48:37Z</dcterms:modified>
</cp:coreProperties>
</file>